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1E64-C714-43A1-B8BF-41BF783DBA6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E9A-E98B-432A-96E4-5811ADEA5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1E64-C714-43A1-B8BF-41BF783DBA6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E9A-E98B-432A-96E4-5811ADEA5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1E64-C714-43A1-B8BF-41BF783DBA6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E9A-E98B-432A-96E4-5811ADEA5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1E64-C714-43A1-B8BF-41BF783DBA6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E9A-E98B-432A-96E4-5811ADEA5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1E64-C714-43A1-B8BF-41BF783DBA6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E9A-E98B-432A-96E4-5811ADEA5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1E64-C714-43A1-B8BF-41BF783DBA6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E9A-E98B-432A-96E4-5811ADEA5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1E64-C714-43A1-B8BF-41BF783DBA6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E9A-E98B-432A-96E4-5811ADEA5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1E64-C714-43A1-B8BF-41BF783DBA6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E9A-E98B-432A-96E4-5811ADEA5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1E64-C714-43A1-B8BF-41BF783DBA6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E9A-E98B-432A-96E4-5811ADEA5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1E64-C714-43A1-B8BF-41BF783DBA6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E9A-E98B-432A-96E4-5811ADEA5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1E64-C714-43A1-B8BF-41BF783DBA6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E9A-E98B-432A-96E4-5811ADEA5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01E64-C714-43A1-B8BF-41BF783DBA6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DE9A-E98B-432A-96E4-5811ADEA56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214554"/>
            <a:ext cx="35719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3886200"/>
            <a:ext cx="164307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092" y="500042"/>
            <a:ext cx="4783815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071546"/>
            <a:ext cx="2928958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img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5" y="357166"/>
            <a:ext cx="4238498" cy="5768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928670"/>
            <a:ext cx="2071702" cy="488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85728"/>
            <a:ext cx="3840071" cy="5883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</cp:revision>
  <dcterms:created xsi:type="dcterms:W3CDTF">2018-03-27T21:51:15Z</dcterms:created>
  <dcterms:modified xsi:type="dcterms:W3CDTF">2018-03-27T21:56:51Z</dcterms:modified>
</cp:coreProperties>
</file>