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1E64-C714-43A1-B8BF-41BF783DBA62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9A-E98B-432A-96E4-5811ADEA56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1E64-C714-43A1-B8BF-41BF783DBA62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9A-E98B-432A-96E4-5811ADEA56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1E64-C714-43A1-B8BF-41BF783DBA62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9A-E98B-432A-96E4-5811ADEA56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1E64-C714-43A1-B8BF-41BF783DBA62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9A-E98B-432A-96E4-5811ADEA56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1E64-C714-43A1-B8BF-41BF783DBA62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9A-E98B-432A-96E4-5811ADEA56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1E64-C714-43A1-B8BF-41BF783DBA62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9A-E98B-432A-96E4-5811ADEA56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1E64-C714-43A1-B8BF-41BF783DBA62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9A-E98B-432A-96E4-5811ADEA56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1E64-C714-43A1-B8BF-41BF783DBA62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9A-E98B-432A-96E4-5811ADEA56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1E64-C714-43A1-B8BF-41BF783DBA62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9A-E98B-432A-96E4-5811ADEA56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1E64-C714-43A1-B8BF-41BF783DBA62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9A-E98B-432A-96E4-5811ADEA56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1E64-C714-43A1-B8BF-41BF783DBA62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9A-E98B-432A-96E4-5811ADEA56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01E64-C714-43A1-B8BF-41BF783DBA62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7DE9A-E98B-432A-96E4-5811ADEA56D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860" y="2214554"/>
            <a:ext cx="35719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3886200"/>
            <a:ext cx="1643074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img1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80092" y="500042"/>
            <a:ext cx="4783815" cy="5715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1071546"/>
            <a:ext cx="2928958" cy="1143000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Содержимое 3" descr="img1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28795" y="357166"/>
            <a:ext cx="4238498" cy="576899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928670"/>
            <a:ext cx="2071702" cy="48896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img1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28860" y="285728"/>
            <a:ext cx="3840071" cy="588328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1</cp:revision>
  <dcterms:created xsi:type="dcterms:W3CDTF">2018-03-27T21:51:15Z</dcterms:created>
  <dcterms:modified xsi:type="dcterms:W3CDTF">2018-03-27T21:56:51Z</dcterms:modified>
</cp:coreProperties>
</file>