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28"/>
  </p:notesMasterIdLst>
  <p:sldIdLst>
    <p:sldId id="256" r:id="rId3"/>
    <p:sldId id="257" r:id="rId4"/>
    <p:sldId id="282" r:id="rId5"/>
    <p:sldId id="279" r:id="rId6"/>
    <p:sldId id="283" r:id="rId7"/>
    <p:sldId id="285" r:id="rId8"/>
    <p:sldId id="284" r:id="rId9"/>
    <p:sldId id="286" r:id="rId10"/>
    <p:sldId id="287" r:id="rId11"/>
    <p:sldId id="288" r:id="rId12"/>
    <p:sldId id="289" r:id="rId13"/>
    <p:sldId id="290" r:id="rId14"/>
    <p:sldId id="258" r:id="rId15"/>
    <p:sldId id="281" r:id="rId16"/>
    <p:sldId id="261" r:id="rId17"/>
    <p:sldId id="262" r:id="rId18"/>
    <p:sldId id="263" r:id="rId19"/>
    <p:sldId id="264" r:id="rId20"/>
    <p:sldId id="278" r:id="rId21"/>
    <p:sldId id="265" r:id="rId22"/>
    <p:sldId id="266" r:id="rId23"/>
    <p:sldId id="268" r:id="rId24"/>
    <p:sldId id="280" r:id="rId25"/>
    <p:sldId id="260" r:id="rId26"/>
    <p:sldId id="291" r:id="rId27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CC66FF"/>
    <a:srgbClr val="AB0043"/>
    <a:srgbClr val="FFCCFF"/>
    <a:srgbClr val="5A2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19" autoAdjust="0"/>
    <p:restoredTop sz="94711" autoAdjust="0"/>
  </p:normalViewPr>
  <p:slideViewPr>
    <p:cSldViewPr>
      <p:cViewPr>
        <p:scale>
          <a:sx n="74" d="100"/>
          <a:sy n="74" d="100"/>
        </p:scale>
        <p:origin x="-129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268" y="-102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BA8410FA-6994-4797-BC87-C84953E2D4A9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946CD85-3F42-488C-893A-363CFED11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45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0B51F-00EF-42B4-82DE-3AB1EB478D57}" type="datetimeFigureOut">
              <a:rPr lang="ru-RU" smtClean="0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32772-B5C4-4BD0-B121-8166F31D28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B5B2D-98C3-42DD-817E-B4B4687934CB}" type="datetimeFigureOut">
              <a:rPr lang="ru-RU" smtClean="0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D214F-2182-4929-8527-8F7F089614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C97B0-AA88-455B-9869-558A0D9B0409}" type="datetimeFigureOut">
              <a:rPr lang="ru-RU" smtClean="0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3182E-B7BC-43C5-A834-6FAB801209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C805-8E27-4AC1-B7C9-E372C4756054}" type="datetimeFigureOut">
              <a:rPr lang="ru-RU" smtClean="0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97C0F-5819-4E98-AE6E-204D6E1BC3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AF346-DD9B-4D55-A7F6-3C7BB5CE6B25}" type="datetimeFigureOut">
              <a:rPr lang="ru-RU" smtClean="0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B9732-C287-48A4-9CBC-D281AA7BDC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1ACD1-3F2D-4A3B-B194-030D676834CA}" type="datetimeFigureOut">
              <a:rPr lang="ru-RU" smtClean="0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244D9-1352-40EB-B20F-129FFDEF99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5A7D-86AF-47FB-AA90-8364BE85E8FF}" type="datetimeFigureOut">
              <a:rPr lang="ru-RU" smtClean="0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B7E3-40BC-4AA4-8A78-49C4E660F4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A8828-9FC2-4A50-97F0-27610F9DDDD4}" type="datetimeFigureOut">
              <a:rPr lang="ru-RU" smtClean="0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9F95D-BC18-4C4D-B546-65A1845554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0098A-C19B-4643-BD1B-475B5D08DE47}" type="datetimeFigureOut">
              <a:rPr lang="ru-RU" smtClean="0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52E61-7C57-46B8-B2F5-146A181F75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6ACD1-E219-42B5-BBD5-EEE68B75A964}" type="datetimeFigureOut">
              <a:rPr lang="ru-RU" smtClean="0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A02AC-E314-4B42-A83F-B56CE89F15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54415-6F37-446C-B0AF-AD1068C3BBEE}" type="datetimeFigureOut">
              <a:rPr lang="ru-RU" smtClean="0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C152B-E88F-4D61-9660-5DAB29DA02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88000" sy="95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5B653DE-5EC3-4061-8EEF-536655FDF528}" type="datetimeFigureOut">
              <a:rPr lang="ru-RU" smtClean="0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DDD4DB-B172-48AC-8EDC-E73147C711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3851920" y="500042"/>
            <a:ext cx="5120648" cy="485778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Портфолио воспитателя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МБДОУ детский сад «Ромашка» </a:t>
            </a:r>
            <a:endParaRPr lang="ru-RU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4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Умаевой</a:t>
            </a:r>
            <a:r>
              <a:rPr lang="ru-RU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фатимы</a:t>
            </a:r>
            <a:r>
              <a:rPr lang="ru-RU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курашЕвны</a:t>
            </a:r>
            <a:endParaRPr lang="ru-RU" sz="40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 descr="C:\Users\comp\AppData\Local\Temp\Rar$DIa3520.25038\IMG-20210304-WA0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940"/>
            <a:ext cx="3563889" cy="475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b="46858"/>
          <a:stretch/>
        </p:blipFill>
        <p:spPr bwMode="auto">
          <a:xfrm>
            <a:off x="765044" y="476672"/>
            <a:ext cx="7679967" cy="556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8588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39"/>
            <a:ext cx="5066056" cy="655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4097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 bwMode="auto">
          <a:xfrm>
            <a:off x="1547664" y="-19053"/>
            <a:ext cx="5123592" cy="668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4097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5215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В человеке должно быть всё прекрасно…             </a:t>
            </a:r>
          </a:p>
          <a:p>
            <a:pPr marL="0" indent="0"/>
            <a:r>
              <a:rPr lang="ru-RU" sz="2000" dirty="0" smtClean="0"/>
              <a:t>Образование – непрерывное</a:t>
            </a:r>
          </a:p>
          <a:p>
            <a:pPr marL="0" indent="0"/>
            <a:r>
              <a:rPr lang="ru-RU" sz="2000" dirty="0" smtClean="0"/>
              <a:t>Возраст – в самом расцвете сил</a:t>
            </a:r>
          </a:p>
          <a:p>
            <a:pPr marL="0" indent="0"/>
            <a:r>
              <a:rPr lang="ru-RU" sz="2000" dirty="0" smtClean="0"/>
              <a:t>Вес – под контролем</a:t>
            </a:r>
          </a:p>
          <a:p>
            <a:pPr marL="0" indent="0"/>
            <a:r>
              <a:rPr lang="ru-RU" sz="2000" dirty="0" smtClean="0"/>
              <a:t>Характер – нордический</a:t>
            </a:r>
          </a:p>
          <a:p>
            <a:pPr marL="0" indent="0"/>
            <a:r>
              <a:rPr lang="ru-RU" sz="2000" dirty="0" smtClean="0"/>
              <a:t>Терпение – железное</a:t>
            </a:r>
          </a:p>
          <a:p>
            <a:pPr marL="0" indent="0"/>
            <a:r>
              <a:rPr lang="ru-RU" sz="2000" dirty="0" smtClean="0"/>
              <a:t>Память </a:t>
            </a:r>
          </a:p>
          <a:p>
            <a:pPr marL="0" indent="0">
              <a:buNone/>
            </a:pPr>
            <a:r>
              <a:rPr lang="ru-RU" sz="2000" dirty="0" smtClean="0"/>
              <a:t>        оперативная -256 Мб</a:t>
            </a:r>
          </a:p>
          <a:p>
            <a:pPr marL="0" indent="0">
              <a:buNone/>
            </a:pPr>
            <a:r>
              <a:rPr lang="ru-RU" sz="2000" dirty="0" smtClean="0"/>
              <a:t>         постоянная – 40 Гб</a:t>
            </a:r>
          </a:p>
          <a:p>
            <a:pPr marL="0" indent="0"/>
            <a:r>
              <a:rPr lang="ru-RU" sz="2000" dirty="0" smtClean="0"/>
              <a:t>Работоспособность – дикая</a:t>
            </a:r>
          </a:p>
          <a:p>
            <a:pPr marL="0" indent="0"/>
            <a:r>
              <a:rPr lang="ru-RU" sz="2000" dirty="0" smtClean="0"/>
              <a:t>Хобби – поиск трудностей и их последнее героическое преодоление</a:t>
            </a:r>
          </a:p>
          <a:p>
            <a:pPr marL="0" indent="0"/>
            <a:r>
              <a:rPr lang="ru-RU" sz="2000" dirty="0" smtClean="0"/>
              <a:t>Недостатки – гениальность</a:t>
            </a:r>
          </a:p>
          <a:p>
            <a:pPr marL="0" indent="0"/>
            <a:r>
              <a:rPr lang="ru-RU" sz="2000" dirty="0" smtClean="0"/>
              <a:t>Достоинства – умение посмеяться над своими недостатками</a:t>
            </a:r>
          </a:p>
          <a:p>
            <a:pPr marL="0" indent="0"/>
            <a:r>
              <a:rPr lang="ru-RU" sz="2000" dirty="0" smtClean="0"/>
              <a:t>Девиз:»Хочешь быть счастливым – будь им!» (</a:t>
            </a:r>
            <a:r>
              <a:rPr lang="ru-RU" sz="2000" dirty="0" err="1" smtClean="0"/>
              <a:t>Козьма</a:t>
            </a:r>
            <a:r>
              <a:rPr lang="ru-RU" sz="2000" dirty="0" smtClean="0"/>
              <a:t> Прутков)</a:t>
            </a:r>
          </a:p>
          <a:p>
            <a:pPr marL="0" indent="0"/>
            <a:endParaRPr lang="ru-RU" sz="2400" dirty="0" smtClean="0"/>
          </a:p>
          <a:p>
            <a:pPr marL="0" indent="0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092568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8686800" cy="5840435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  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Воспитатель, воспитатель- это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слёзковытиратель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Одеватель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обуватель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умыватель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иногда,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Он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косичкозаплетатель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зимой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снегозагребатель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Одеялопоправлятель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копатель иногда.</a:t>
            </a:r>
          </a:p>
          <a:p>
            <a:pPr>
              <a:buNone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Воспитатель, воспитатель- это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книжечкочитатель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Кушать вкусно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помогатель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танцеватель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иногда.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Он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творитель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ценитель, детских тайн всегда хранитель,</a:t>
            </a:r>
            <a:b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В общем,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мамозаменитель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</a:t>
            </a:r>
          </a:p>
          <a:p>
            <a:pPr>
              <a:buNone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любитель НАВСЕГДА!!!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None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5865515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Играем и занимаемся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comp\AppData\Local\Temp\Rar$DIa4424.5189\IMG-20210309-WA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omp\AppData\Local\Temp\Rar$DIa4424.14772\IMG-20210309-WA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17" y="3717032"/>
            <a:ext cx="5280412" cy="297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142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 descr="C:\Users\comp\AppData\Local\Temp\Rar$DIa4424.23216\IMG-20210309-WA0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75" y="0"/>
            <a:ext cx="4472620" cy="335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comp\AppData\Local\Temp\Rar$DIa1632.31954\IMG-20210309-WA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4" y="2552971"/>
            <a:ext cx="4005241" cy="400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995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omp\AppData\Local\Temp\Rar$DIa1632.45532\IMG-20210309-WA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03" y="188640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comp\AppData\Local\Temp\Rar$DIa1632.40934\IMG-20210309-WA00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56992"/>
            <a:ext cx="4664525" cy="349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510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4186808" cy="5721499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dirty="0" smtClean="0"/>
              <a:t>.</a:t>
            </a:r>
            <a:endParaRPr lang="ru-RU" sz="2500" dirty="0"/>
          </a:p>
        </p:txBody>
      </p:sp>
      <p:pic>
        <p:nvPicPr>
          <p:cNvPr id="10242" name="Picture 2" descr="C:\Users\comp\AppData\Local\Temp\Rar$DIa1632.10725\IMG-20210309-WA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comp\AppData\Local\Temp\Rar$DIa1632.18130\IMG-20210309-WA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811972"/>
            <a:ext cx="4584967" cy="458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450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omp\AppData\Local\Temp\Rar$DIa1632.30247\IMG-20210309-WA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88" y="2577"/>
            <a:ext cx="3992500" cy="29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comp\AppData\Local\Temp\Rar$DIa1632.26647\IMG-20210309-WA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847861" cy="36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167475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Визитная карточка</a:t>
            </a:r>
          </a:p>
          <a:p>
            <a:pPr>
              <a:buNone/>
            </a:pPr>
            <a:r>
              <a:rPr lang="ru-RU" sz="2400" dirty="0" smtClean="0"/>
              <a:t>* ФИО: </a:t>
            </a:r>
            <a:r>
              <a:rPr lang="ru-RU" sz="2400" dirty="0" err="1" smtClean="0"/>
              <a:t>Умаева</a:t>
            </a:r>
            <a:r>
              <a:rPr lang="ru-RU" sz="2400" dirty="0" smtClean="0"/>
              <a:t> Фатима </a:t>
            </a:r>
            <a:r>
              <a:rPr lang="ru-RU" sz="2400" dirty="0" err="1" smtClean="0"/>
              <a:t>Курашевна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*  Должность: Воспитатель</a:t>
            </a:r>
          </a:p>
          <a:p>
            <a:pPr>
              <a:buNone/>
            </a:pPr>
            <a:r>
              <a:rPr lang="ru-RU" sz="2400" dirty="0" smtClean="0"/>
              <a:t>*  Образование: среднее специальное  Хасавюртовский </a:t>
            </a:r>
            <a:r>
              <a:rPr lang="ru-RU" sz="2400" dirty="0" err="1" smtClean="0"/>
              <a:t>педколледж</a:t>
            </a:r>
            <a:r>
              <a:rPr lang="ru-RU" sz="2400" dirty="0" smtClean="0"/>
              <a:t>»</a:t>
            </a:r>
          </a:p>
          <a:p>
            <a:pPr>
              <a:buNone/>
            </a:pPr>
            <a:r>
              <a:rPr lang="ru-RU" sz="2400" dirty="0" smtClean="0"/>
              <a:t>* Специальность: дошкольное воспитание</a:t>
            </a:r>
          </a:p>
          <a:p>
            <a:pPr>
              <a:buNone/>
            </a:pPr>
            <a:r>
              <a:rPr lang="ru-RU" sz="2400" dirty="0" smtClean="0"/>
              <a:t>* Общий  стаж:  11 лет</a:t>
            </a:r>
          </a:p>
          <a:p>
            <a:pPr>
              <a:buNone/>
            </a:pPr>
            <a:r>
              <a:rPr lang="ru-RU" sz="2400" dirty="0" smtClean="0"/>
              <a:t>* Стаж работы в МБДОУ детский сад «Ромашка» - 11 лет</a:t>
            </a:r>
          </a:p>
          <a:p>
            <a:pPr>
              <a:buNone/>
            </a:pPr>
            <a:r>
              <a:rPr lang="ru-RU" sz="2400" dirty="0" smtClean="0"/>
              <a:t>* Педагогический стаж:  11 лет</a:t>
            </a:r>
          </a:p>
          <a:p>
            <a:pPr>
              <a:buNone/>
            </a:pPr>
            <a:r>
              <a:rPr lang="ru-RU" sz="2400" dirty="0" smtClean="0"/>
              <a:t>* Курсы повышения квалификации:. ГБОУ ДПО «Дагестанский институт развития образования»</a:t>
            </a:r>
          </a:p>
          <a:p>
            <a:pPr>
              <a:buNone/>
            </a:pPr>
            <a:r>
              <a:rPr lang="ru-RU" sz="2800" dirty="0" smtClean="0"/>
              <a:t>*   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9133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omp\AppData\Local\Temp\Rar$DIa1632.36129\IMG-20210309-WA00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82537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047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comp\AppData\Local\Temp\Rar$DIa1632.2244\IMG-20210309-WA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728181" cy="579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992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285728"/>
            <a:ext cx="8291264" cy="57935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338" name="Picture 2" descr="C:\Users\comp\AppData\Local\Temp\Rar$DIa1632.20649\IMG-20210309-WA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6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4961"/>
            <a:ext cx="4151313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1378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785794"/>
            <a:ext cx="82153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Дети  вдохновляют  на идеи новые</a:t>
            </a:r>
          </a:p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задумки, да забавы разные.</a:t>
            </a:r>
          </a:p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Чтобы для детишек </a:t>
            </a:r>
          </a:p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каждый день в саду</a:t>
            </a:r>
          </a:p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Был не просто день, </a:t>
            </a:r>
          </a:p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настоящий праздник!</a:t>
            </a:r>
            <a:endParaRPr lang="ru-RU" sz="3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435280" cy="550547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Желаю,  всем…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i="1" dirty="0" smtClean="0"/>
              <a:t>Кто-то когда – то сказал:</a:t>
            </a:r>
          </a:p>
          <a:p>
            <a:pPr marL="0" indent="0"/>
            <a:r>
              <a:rPr lang="ru-RU" dirty="0" smtClean="0"/>
              <a:t>Работай, как будто тебе не надо денег</a:t>
            </a:r>
          </a:p>
          <a:p>
            <a:pPr marL="0" indent="0"/>
            <a:r>
              <a:rPr lang="ru-RU" dirty="0" smtClean="0"/>
              <a:t>Люби, как будто тебе никто никогда  не причинил боль.</a:t>
            </a:r>
          </a:p>
          <a:p>
            <a:pPr marL="0" indent="0"/>
            <a:r>
              <a:rPr lang="ru-RU" dirty="0" smtClean="0"/>
              <a:t>Танцуй, как будто никто не смотрит.</a:t>
            </a:r>
          </a:p>
          <a:p>
            <a:pPr marL="0" indent="0"/>
            <a:r>
              <a:rPr lang="ru-RU" dirty="0" smtClean="0"/>
              <a:t>Пой, как будто никто не слышит.</a:t>
            </a:r>
          </a:p>
          <a:p>
            <a:pPr marL="0" indent="0"/>
            <a:r>
              <a:rPr lang="ru-RU" dirty="0" smtClean="0"/>
              <a:t>Живи, как будто на Земле рай!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58149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35975" cy="235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4077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661648" cy="589411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689789"/>
            <a:ext cx="72008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8000" b="1" dirty="0">
                <a:solidFill>
                  <a:srgbClr val="FF0000"/>
                </a:solidFill>
                <a:latin typeface="Segoe UI"/>
              </a:rPr>
              <a:t>Девиз: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6600FF"/>
                </a:solidFill>
                <a:latin typeface="Segoe UI"/>
              </a:rPr>
              <a:t>« Мечтай, дерзай, твори – все для счастья детворы</a:t>
            </a:r>
            <a:r>
              <a:rPr lang="ru-RU" sz="5400" b="1" dirty="0">
                <a:solidFill>
                  <a:srgbClr val="6600FF"/>
                </a:solidFill>
                <a:latin typeface="Segoe UI"/>
              </a:rPr>
              <a:t>!»</a:t>
            </a:r>
          </a:p>
        </p:txBody>
      </p:sp>
    </p:spTree>
    <p:extLst>
      <p:ext uri="{BB962C8B-B14F-4D97-AF65-F5344CB8AC3E}">
        <p14:creationId xmlns:p14="http://schemas.microsoft.com/office/powerpoint/2010/main" val="32130059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Педагогическое кредо</a:t>
            </a:r>
            <a:endParaRPr lang="ru-RU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«Твори добро на всей Земле!</a:t>
            </a:r>
          </a:p>
          <a:p>
            <a:pPr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Твори добро другим во благо</a:t>
            </a:r>
          </a:p>
          <a:p>
            <a:pPr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за красивое «спасибо»,</a:t>
            </a:r>
          </a:p>
          <a:p>
            <a:pPr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Услышавшего тебя рядом».</a:t>
            </a:r>
            <a:endParaRPr lang="ru-RU" b="1" dirty="0">
              <a:solidFill>
                <a:srgbClr val="6600FF"/>
              </a:solidFill>
            </a:endParaRPr>
          </a:p>
        </p:txBody>
      </p:sp>
    </p:spTree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FF0000"/>
                </a:solidFill>
                <a:latin typeface="Segoe UI"/>
              </a:rPr>
              <a:t>Образование:</a:t>
            </a:r>
          </a:p>
          <a:p>
            <a:pPr marL="0" indent="0" algn="ctr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" b="43821"/>
          <a:stretch/>
        </p:blipFill>
        <p:spPr bwMode="auto">
          <a:xfrm>
            <a:off x="1187624" y="733984"/>
            <a:ext cx="6984776" cy="537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7576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ln>
                  <a:gradFill>
                    <a:gsLst>
                      <a:gs pos="0">
                        <a:srgbClr val="B83D68">
                          <a:lumMod val="50000"/>
                        </a:srgbClr>
                      </a:gs>
                      <a:gs pos="50000">
                        <a:srgbClr val="B83D68">
                          <a:tint val="44500"/>
                          <a:satMod val="160000"/>
                        </a:srgbClr>
                      </a:gs>
                      <a:gs pos="100000">
                        <a:srgbClr val="B83D68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Повышение квалификации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03301" y="-327037"/>
            <a:ext cx="5954876" cy="770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7576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C:\Users\comp\Downloads\IMG_20210307_1717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3716"/>
            <a:ext cx="4205632" cy="584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837" y="173716"/>
            <a:ext cx="4519137" cy="584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7576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60"/>
            <a:ext cx="439576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5" y="126328"/>
            <a:ext cx="4390608" cy="568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8588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3"/>
            <a:ext cx="4232122" cy="54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3"/>
            <a:ext cx="4278074" cy="553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8588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S030005343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5685038-218E-4BF6-813F-C288E5D9DA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6551</TotalTime>
  <Words>292</Words>
  <Application>Microsoft Office PowerPoint</Application>
  <PresentationFormat>Экран (4:3)</PresentationFormat>
  <Paragraphs>64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TS030005343</vt:lpstr>
      <vt:lpstr>Презентация PowerPoint</vt:lpstr>
      <vt:lpstr>Презентация PowerPoint</vt:lpstr>
      <vt:lpstr>Презентация PowerPoint</vt:lpstr>
      <vt:lpstr>Педагогическое кредо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SamForum.ws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SamLab.ws</dc:creator>
  <cp:lastModifiedBy>comp</cp:lastModifiedBy>
  <cp:revision>90</cp:revision>
  <cp:lastPrinted>2021-03-21T13:02:54Z</cp:lastPrinted>
  <dcterms:created xsi:type="dcterms:W3CDTF">2011-06-26T09:20:27Z</dcterms:created>
  <dcterms:modified xsi:type="dcterms:W3CDTF">2021-03-21T13:03:07Z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TC030005343</vt:lpwstr>
  </property>
</Properties>
</file>